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304" r:id="rId3"/>
    <p:sldId id="280" r:id="rId4"/>
    <p:sldId id="287" r:id="rId5"/>
    <p:sldId id="281" r:id="rId6"/>
    <p:sldId id="276" r:id="rId7"/>
    <p:sldId id="303" r:id="rId8"/>
    <p:sldId id="302" r:id="rId9"/>
    <p:sldId id="301" r:id="rId10"/>
    <p:sldId id="300" r:id="rId11"/>
    <p:sldId id="299" r:id="rId12"/>
    <p:sldId id="298" r:id="rId13"/>
    <p:sldId id="29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4820"/>
    <a:srgbClr val="199743"/>
    <a:srgbClr val="66FF66"/>
    <a:srgbClr val="0000CC"/>
    <a:srgbClr val="1B2B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9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13D8B-19A9-408F-87C0-29340A3F4655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5DE3B2-A6DC-452D-ABE2-DEDA2744B391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l"/>
          <a:r>
            <a:rPr lang="en-US" sz="2400" dirty="0" smtClean="0"/>
            <a:t> *One Ad -  1 Location</a:t>
          </a:r>
        </a:p>
        <a:p>
          <a:pPr algn="l"/>
          <a:r>
            <a:rPr lang="en-US" sz="2400" dirty="0" smtClean="0"/>
            <a:t>*Two  ads Max  in 12 Hours</a:t>
          </a:r>
        </a:p>
        <a:p>
          <a:pPr algn="l"/>
          <a:r>
            <a:rPr lang="en-US" sz="2400" dirty="0" smtClean="0"/>
            <a:t>*Unregistered  users</a:t>
          </a:r>
        </a:p>
      </dgm:t>
    </dgm:pt>
    <dgm:pt modelId="{23B0A0FD-B1BE-49F8-A809-2E883D2CFBFD}" type="parTrans" cxnId="{8B02BE74-8BFD-4F1A-81C0-C86CA3EB8D0E}">
      <dgm:prSet/>
      <dgm:spPr/>
      <dgm:t>
        <a:bodyPr/>
        <a:lstStyle/>
        <a:p>
          <a:endParaRPr lang="en-US"/>
        </a:p>
      </dgm:t>
    </dgm:pt>
    <dgm:pt modelId="{25584163-CE87-43E3-9E39-AE6FE8D5B65D}" type="sibTrans" cxnId="{8B02BE74-8BFD-4F1A-81C0-C86CA3EB8D0E}">
      <dgm:prSet/>
      <dgm:spPr/>
      <dgm:t>
        <a:bodyPr/>
        <a:lstStyle/>
        <a:p>
          <a:endParaRPr lang="en-US"/>
        </a:p>
      </dgm:t>
    </dgm:pt>
    <dgm:pt modelId="{2880333E-4C5A-4E6F-9F9F-2C152144A345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800" b="1" dirty="0" smtClean="0">
              <a:solidFill>
                <a:srgbClr val="FFC000"/>
              </a:solidFill>
            </a:rPr>
            <a:t>Spam, Fraud, Scam</a:t>
          </a:r>
          <a:endParaRPr lang="en-US" sz="2800" b="1" dirty="0">
            <a:solidFill>
              <a:srgbClr val="FFC000"/>
            </a:solidFill>
          </a:endParaRPr>
        </a:p>
      </dgm:t>
    </dgm:pt>
    <dgm:pt modelId="{D9E77E0E-7122-4AC8-8E1B-E2C083809FBC}" type="parTrans" cxnId="{135BE00A-5074-4581-9398-8D1BFB3C53D9}">
      <dgm:prSet/>
      <dgm:spPr/>
      <dgm:t>
        <a:bodyPr/>
        <a:lstStyle/>
        <a:p>
          <a:endParaRPr lang="en-US"/>
        </a:p>
      </dgm:t>
    </dgm:pt>
    <dgm:pt modelId="{6BDBDF7E-7BBA-4EB1-819E-C47AFDD288ED}" type="sibTrans" cxnId="{135BE00A-5074-4581-9398-8D1BFB3C53D9}">
      <dgm:prSet/>
      <dgm:spPr/>
      <dgm:t>
        <a:bodyPr/>
        <a:lstStyle/>
        <a:p>
          <a:endParaRPr lang="en-US"/>
        </a:p>
      </dgm:t>
    </dgm:pt>
    <dgm:pt modelId="{3588233B-1592-46AC-AD87-30469450C808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en-US" sz="2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b="1" dirty="0" smtClean="0">
              <a:solidFill>
                <a:schemeClr val="accent6">
                  <a:lumMod val="75000"/>
                </a:schemeClr>
              </a:solidFill>
            </a:rPr>
            <a:t>*$75 - $5/ Ad </a:t>
          </a:r>
          <a:endParaRPr lang="en-US" sz="2400" b="1" dirty="0" smtClean="0">
            <a:solidFill>
              <a:schemeClr val="accent6">
                <a:lumMod val="75000"/>
              </a:schemeClr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800" b="1" dirty="0" smtClean="0">
              <a:solidFill>
                <a:schemeClr val="accent6">
                  <a:lumMod val="75000"/>
                </a:schemeClr>
              </a:solidFill>
            </a:rPr>
            <a:t>*Keeps Adding Fees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en-US" sz="2400" b="1" dirty="0">
            <a:solidFill>
              <a:schemeClr val="accent6">
                <a:lumMod val="75000"/>
              </a:schemeClr>
            </a:solidFill>
          </a:endParaRPr>
        </a:p>
      </dgm:t>
    </dgm:pt>
    <dgm:pt modelId="{50D05F12-71BD-4A03-B8D9-A556E09161E7}" type="parTrans" cxnId="{45E519FF-3DE2-4250-B312-383AD50F4CC4}">
      <dgm:prSet/>
      <dgm:spPr/>
      <dgm:t>
        <a:bodyPr/>
        <a:lstStyle/>
        <a:p>
          <a:endParaRPr lang="en-US"/>
        </a:p>
      </dgm:t>
    </dgm:pt>
    <dgm:pt modelId="{5FD9EF86-DECC-4D92-A3A1-50BB68A0A3CF}" type="sibTrans" cxnId="{45E519FF-3DE2-4250-B312-383AD50F4CC4}">
      <dgm:prSet/>
      <dgm:spPr/>
      <dgm:t>
        <a:bodyPr/>
        <a:lstStyle/>
        <a:p>
          <a:endParaRPr lang="en-US"/>
        </a:p>
      </dgm:t>
    </dgm:pt>
    <dgm:pt modelId="{50BFF682-5B6A-4656-9AE0-A2FA8D5A3829}">
      <dgm:prSet/>
      <dgm:spPr/>
      <dgm:t>
        <a:bodyPr/>
        <a:lstStyle/>
        <a:p>
          <a:endParaRPr lang="en-US" dirty="0"/>
        </a:p>
      </dgm:t>
    </dgm:pt>
    <dgm:pt modelId="{947810EF-EFF9-49AA-8BCD-1AA7CF566F62}" type="parTrans" cxnId="{4DA34984-E0F1-47F9-AD5E-570132BC161A}">
      <dgm:prSet/>
      <dgm:spPr/>
      <dgm:t>
        <a:bodyPr/>
        <a:lstStyle/>
        <a:p>
          <a:endParaRPr lang="en-US"/>
        </a:p>
      </dgm:t>
    </dgm:pt>
    <dgm:pt modelId="{BE070CB8-C8F2-41AE-B435-6A176F82CFAC}" type="sibTrans" cxnId="{4DA34984-E0F1-47F9-AD5E-570132BC161A}">
      <dgm:prSet/>
      <dgm:spPr/>
      <dgm:t>
        <a:bodyPr/>
        <a:lstStyle/>
        <a:p>
          <a:endParaRPr lang="en-US"/>
        </a:p>
      </dgm:t>
    </dgm:pt>
    <dgm:pt modelId="{CD1479F2-8134-4557-B00B-1162AA5754E1}">
      <dgm:prSet/>
      <dgm:spPr/>
      <dgm:t>
        <a:bodyPr/>
        <a:lstStyle/>
        <a:p>
          <a:endParaRPr lang="en-US" dirty="0"/>
        </a:p>
      </dgm:t>
    </dgm:pt>
    <dgm:pt modelId="{06CB235F-6FC5-4F01-84CE-4FA2C427C212}" type="parTrans" cxnId="{F58DF32D-59F5-4EB3-A96D-50847A8B8741}">
      <dgm:prSet/>
      <dgm:spPr/>
      <dgm:t>
        <a:bodyPr/>
        <a:lstStyle/>
        <a:p>
          <a:endParaRPr lang="en-US"/>
        </a:p>
      </dgm:t>
    </dgm:pt>
    <dgm:pt modelId="{E731B150-4355-4987-8FB7-0B79EF9A838B}" type="sibTrans" cxnId="{F58DF32D-59F5-4EB3-A96D-50847A8B8741}">
      <dgm:prSet/>
      <dgm:spPr/>
      <dgm:t>
        <a:bodyPr/>
        <a:lstStyle/>
        <a:p>
          <a:endParaRPr lang="en-US"/>
        </a:p>
      </dgm:t>
    </dgm:pt>
    <dgm:pt modelId="{E3AD8E54-BC86-47B4-89DC-97A975C7EFCF}">
      <dgm:prSet/>
      <dgm:spPr/>
      <dgm:t>
        <a:bodyPr/>
        <a:lstStyle/>
        <a:p>
          <a:endParaRPr lang="en-US"/>
        </a:p>
      </dgm:t>
    </dgm:pt>
    <dgm:pt modelId="{84693698-6122-49F9-A4E3-048E31459650}" type="parTrans" cxnId="{A850F4B7-9EDF-4AE7-9C0E-472327270674}">
      <dgm:prSet/>
      <dgm:spPr/>
      <dgm:t>
        <a:bodyPr/>
        <a:lstStyle/>
        <a:p>
          <a:endParaRPr lang="en-US"/>
        </a:p>
      </dgm:t>
    </dgm:pt>
    <dgm:pt modelId="{FB49E00A-EB4C-4F21-9B84-EAAD5E8C091C}" type="sibTrans" cxnId="{A850F4B7-9EDF-4AE7-9C0E-472327270674}">
      <dgm:prSet/>
      <dgm:spPr/>
      <dgm:t>
        <a:bodyPr/>
        <a:lstStyle/>
        <a:p>
          <a:endParaRPr lang="en-US"/>
        </a:p>
      </dgm:t>
    </dgm:pt>
    <dgm:pt modelId="{913A0EF1-2E94-42C2-8AE7-142DB245E749}">
      <dgm:prSet phldrT="[Text]" custScaleX="189106" custScaleY="50557" custLinFactX="107230" custLinFactNeighborX="200000" custLinFactNeighborY="31496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84ED80CA-58B4-4BD9-923B-9884B313394B}" type="parTrans" cxnId="{F7C638C0-19AA-4D8E-8E32-FC9CEB0EFD52}">
      <dgm:prSet/>
      <dgm:spPr/>
      <dgm:t>
        <a:bodyPr/>
        <a:lstStyle/>
        <a:p>
          <a:endParaRPr lang="en-US"/>
        </a:p>
      </dgm:t>
    </dgm:pt>
    <dgm:pt modelId="{5192CF9A-5FA2-4D23-AED1-777C96AF3C1E}" type="sibTrans" cxnId="{F7C638C0-19AA-4D8E-8E32-FC9CEB0EFD52}">
      <dgm:prSet/>
      <dgm:spPr/>
      <dgm:t>
        <a:bodyPr/>
        <a:lstStyle/>
        <a:p>
          <a:endParaRPr lang="en-US"/>
        </a:p>
      </dgm:t>
    </dgm:pt>
    <dgm:pt modelId="{891FD1C4-C193-40B0-AF26-9894C1AD69DD}">
      <dgm:prSet phldrT="[Text]" custScaleX="189106" custScaleY="50557" custLinFactX="107230" custLinFactNeighborX="200000" custLinFactNeighborY="31496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EE822D7B-BA15-4484-B7E2-E0C1A140051F}" type="parTrans" cxnId="{15C0CA37-2223-4146-A9B3-7AAB4BA30E56}">
      <dgm:prSet/>
      <dgm:spPr/>
      <dgm:t>
        <a:bodyPr/>
        <a:lstStyle/>
        <a:p>
          <a:endParaRPr lang="en-US"/>
        </a:p>
      </dgm:t>
    </dgm:pt>
    <dgm:pt modelId="{85627AD5-5B78-47A8-8860-011BBC703780}" type="sibTrans" cxnId="{15C0CA37-2223-4146-A9B3-7AAB4BA30E56}">
      <dgm:prSet/>
      <dgm:spPr/>
      <dgm:t>
        <a:bodyPr/>
        <a:lstStyle/>
        <a:p>
          <a:endParaRPr lang="en-US"/>
        </a:p>
      </dgm:t>
    </dgm:pt>
    <dgm:pt modelId="{C4C0C123-14B0-4965-B2F9-1C5BDE93CC24}">
      <dgm:prSet phldrT="[Text]" custScaleX="221025" custScaleY="52618" custLinFactX="-100000" custLinFactY="100000" custLinFactNeighborX="-178392" custLinFactNeighborY="125057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E31A355B-161E-41D5-9ECD-A1049600E3A9}" type="parTrans" cxnId="{2D15DA35-3BA0-44A8-AA5A-A2FE445A92F9}">
      <dgm:prSet/>
      <dgm:spPr/>
      <dgm:t>
        <a:bodyPr/>
        <a:lstStyle/>
        <a:p>
          <a:endParaRPr lang="en-US"/>
        </a:p>
      </dgm:t>
    </dgm:pt>
    <dgm:pt modelId="{CDD92087-290D-4173-B0FF-AF68E3B8C7F9}" type="sibTrans" cxnId="{2D15DA35-3BA0-44A8-AA5A-A2FE445A92F9}">
      <dgm:prSet/>
      <dgm:spPr/>
      <dgm:t>
        <a:bodyPr/>
        <a:lstStyle/>
        <a:p>
          <a:endParaRPr lang="en-US"/>
        </a:p>
      </dgm:t>
    </dgm:pt>
    <dgm:pt modelId="{96F040A6-1619-4C88-8005-6E5889AC8BA1}">
      <dgm:prSet phldrT="[Text]" custScaleX="221025" custScaleY="52618" custLinFactX="-100000" custLinFactY="100000" custLinFactNeighborX="-178392" custLinFactNeighborY="125057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44060B4D-BC66-4A82-A569-94DDE13EF943}" type="parTrans" cxnId="{8F4FBC21-D263-4B30-9CD9-14284DB6714B}">
      <dgm:prSet/>
      <dgm:spPr/>
      <dgm:t>
        <a:bodyPr/>
        <a:lstStyle/>
        <a:p>
          <a:endParaRPr lang="en-US"/>
        </a:p>
      </dgm:t>
    </dgm:pt>
    <dgm:pt modelId="{9B42A1D6-CABD-4932-8A7C-AF646108EBCD}" type="sibTrans" cxnId="{8F4FBC21-D263-4B30-9CD9-14284DB6714B}">
      <dgm:prSet/>
      <dgm:spPr/>
      <dgm:t>
        <a:bodyPr/>
        <a:lstStyle/>
        <a:p>
          <a:endParaRPr lang="en-US"/>
        </a:p>
      </dgm:t>
    </dgm:pt>
    <dgm:pt modelId="{ACCE24D2-7594-4784-8B6C-8144A815B308}">
      <dgm:prSet phldrT="[Text]" custScaleX="221025" custScaleY="52618" custLinFactX="-100000" custLinFactY="100000" custLinFactNeighborX="-178392" custLinFactNeighborY="125057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355D2CDF-8CE9-4097-BBD6-9D0AAE4C73C5}" type="parTrans" cxnId="{C0AC8F7C-7E52-488B-A3DC-F544525994EF}">
      <dgm:prSet/>
      <dgm:spPr/>
      <dgm:t>
        <a:bodyPr/>
        <a:lstStyle/>
        <a:p>
          <a:endParaRPr lang="en-US"/>
        </a:p>
      </dgm:t>
    </dgm:pt>
    <dgm:pt modelId="{D6ABAE5C-0EE7-45CF-BA26-951909294138}" type="sibTrans" cxnId="{C0AC8F7C-7E52-488B-A3DC-F544525994EF}">
      <dgm:prSet/>
      <dgm:spPr/>
      <dgm:t>
        <a:bodyPr/>
        <a:lstStyle/>
        <a:p>
          <a:endParaRPr lang="en-US"/>
        </a:p>
      </dgm:t>
    </dgm:pt>
    <dgm:pt modelId="{A36A6CD4-CF9B-4086-AB8F-8EF4C8E7FF40}">
      <dgm:prSet phldrT="[Text]" custScaleX="102973" custScaleY="44018" custLinFactNeighborX="-29804" custLinFactNeighborY="-12155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9520634D-438C-4087-AD56-0E530FC11927}" type="parTrans" cxnId="{0E90BC6B-6621-42D8-8F4F-6EA5870BAA0F}">
      <dgm:prSet/>
      <dgm:spPr/>
      <dgm:t>
        <a:bodyPr/>
        <a:lstStyle/>
        <a:p>
          <a:endParaRPr lang="en-US"/>
        </a:p>
      </dgm:t>
    </dgm:pt>
    <dgm:pt modelId="{C14AFE47-DDDF-438D-9A7C-734BEC87BCB7}" type="sibTrans" cxnId="{0E90BC6B-6621-42D8-8F4F-6EA5870BAA0F}">
      <dgm:prSet/>
      <dgm:spPr/>
      <dgm:t>
        <a:bodyPr/>
        <a:lstStyle/>
        <a:p>
          <a:endParaRPr lang="en-US"/>
        </a:p>
      </dgm:t>
    </dgm:pt>
    <dgm:pt modelId="{DB5AF088-F935-4E63-94C7-D2C100D46831}" type="pres">
      <dgm:prSet presAssocID="{36C13D8B-19A9-408F-87C0-29340A3F4655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F5CD4B70-E16F-47EA-891E-6D90A3495257}" type="pres">
      <dgm:prSet presAssocID="{975DE3B2-A6DC-452D-ABE2-DEDA2744B391}" presName="Parent" presStyleLbl="node0" presStyleIdx="0" presStyleCnt="1" custScaleX="102973" custScaleY="36681" custLinFactNeighborX="-25673" custLinFactNeighborY="-10869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7D6C0258-6DD1-4C61-80E0-7DBB82A52E8D}" type="pres">
      <dgm:prSet presAssocID="{975DE3B2-A6DC-452D-ABE2-DEDA2744B391}" presName="Accent1" presStyleLbl="node1" presStyleIdx="0" presStyleCnt="13" custLinFactX="-428634" custLinFactY="567096" custLinFactNeighborX="-500000" custLinFactNeighborY="6000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CB90B2B-162D-4BB5-9D14-0C6F0D97E8B6}" type="pres">
      <dgm:prSet presAssocID="{975DE3B2-A6DC-452D-ABE2-DEDA2744B391}" presName="Accent2" presStyleLbl="node1" presStyleIdx="1" presStyleCnt="13" custScaleX="120996" custScaleY="115280" custLinFactX="-315983" custLinFactY="-600000" custLinFactNeighborX="-400000" custLinFactNeighborY="-695022"/>
      <dgm:spPr/>
    </dgm:pt>
    <dgm:pt modelId="{23D62661-13EA-41D0-9399-3BAAD238D12B}" type="pres">
      <dgm:prSet presAssocID="{975DE3B2-A6DC-452D-ABE2-DEDA2744B391}" presName="Accent3" presStyleLbl="node1" presStyleIdx="2" presStyleCnt="13" custFlipVert="1" custScaleX="130457" custScaleY="141922" custLinFactX="200000" custLinFactY="403701" custLinFactNeighborX="294590" custLinFactNeighborY="500000"/>
      <dgm:spPr/>
      <dgm:t>
        <a:bodyPr/>
        <a:lstStyle/>
        <a:p>
          <a:endParaRPr lang="en-US"/>
        </a:p>
      </dgm:t>
    </dgm:pt>
    <dgm:pt modelId="{0382328F-3B2F-41F5-B580-90B024B1C959}" type="pres">
      <dgm:prSet presAssocID="{975DE3B2-A6DC-452D-ABE2-DEDA2744B391}" presName="Accent4" presStyleLbl="node1" presStyleIdx="3" presStyleCnt="13" custLinFactX="311342" custLinFactY="-500000" custLinFactNeighborX="400000" custLinFactNeighborY="-577395"/>
      <dgm:spPr/>
    </dgm:pt>
    <dgm:pt modelId="{0B62AA00-C209-40BA-A4F1-E2EC876069DF}" type="pres">
      <dgm:prSet presAssocID="{975DE3B2-A6DC-452D-ABE2-DEDA2744B391}" presName="Accent5" presStyleLbl="node1" presStyleIdx="4" presStyleCnt="13" custAng="11288505" custFlipHor="1" custScaleX="29295" custScaleY="51738" custLinFactX="100000" custLinFactY="600000" custLinFactNeighborX="147010" custLinFactNeighborY="614200"/>
      <dgm:spPr/>
    </dgm:pt>
    <dgm:pt modelId="{70F8F869-632B-4BCF-A104-4373D6F2FF79}" type="pres">
      <dgm:prSet presAssocID="{975DE3B2-A6DC-452D-ABE2-DEDA2744B391}" presName="Accent6" presStyleLbl="node1" presStyleIdx="5" presStyleCnt="13" custFlipVert="1" custFlipHor="1" custScaleX="117391" custScaleY="81621" custLinFactX="834593" custLinFactY="300000" custLinFactNeighborX="900000" custLinFactNeighborY="391387"/>
      <dgm:spPr/>
    </dgm:pt>
    <dgm:pt modelId="{8174B3AA-6085-4260-9824-9414CC634432}" type="pres">
      <dgm:prSet presAssocID="{2880333E-4C5A-4E6F-9F9F-2C152144A345}" presName="Child1" presStyleLbl="node1" presStyleIdx="6" presStyleCnt="13" custScaleX="189106" custScaleY="50557" custLinFactX="107230" custLinFactNeighborX="200000" custLinFactNeighborY="2566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F321CC4-6219-4724-8C01-76CFB1C9B638}" type="pres">
      <dgm:prSet presAssocID="{2880333E-4C5A-4E6F-9F9F-2C152144A345}" presName="Accent7" presStyleCnt="0"/>
      <dgm:spPr/>
    </dgm:pt>
    <dgm:pt modelId="{494D189F-8FCE-4480-AB39-616460574A37}" type="pres">
      <dgm:prSet presAssocID="{2880333E-4C5A-4E6F-9F9F-2C152144A345}" presName="AccentHold1" presStyleLbl="node1" presStyleIdx="7" presStyleCnt="13" custScaleX="100000" custScaleY="109555" custLinFactX="509704" custLinFactY="500000" custLinFactNeighborX="600000" custLinFactNeighborY="513284"/>
      <dgm:spPr/>
      <dgm:t>
        <a:bodyPr/>
        <a:lstStyle/>
        <a:p>
          <a:endParaRPr lang="en-US"/>
        </a:p>
      </dgm:t>
    </dgm:pt>
    <dgm:pt modelId="{04A799B7-40A0-4F5A-8220-7602F958DA42}" type="pres">
      <dgm:prSet presAssocID="{2880333E-4C5A-4E6F-9F9F-2C152144A345}" presName="Accent8" presStyleCnt="0"/>
      <dgm:spPr/>
    </dgm:pt>
    <dgm:pt modelId="{7D881AD8-032C-4004-82D5-D01BF6B88881}" type="pres">
      <dgm:prSet presAssocID="{2880333E-4C5A-4E6F-9F9F-2C152144A345}" presName="AccentHold2" presStyleLbl="node1" presStyleIdx="8" presStyleCnt="13" custScaleX="67764" custScaleY="60013" custLinFactY="81479" custLinFactNeighborX="-31362" custLinFactNeighborY="100000"/>
      <dgm:spPr/>
    </dgm:pt>
    <dgm:pt modelId="{702F5343-4093-426E-B7BC-091C936A94B3}" type="pres">
      <dgm:prSet presAssocID="{3588233B-1592-46AC-AD87-30469450C808}" presName="Child2" presStyleLbl="node1" presStyleIdx="9" presStyleCnt="13" custScaleX="221025" custScaleY="52618" custLinFactX="-100000" custLinFactY="100000" custLinFactNeighborX="-170346" custLinFactNeighborY="12428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977F122-5666-410F-8DC6-22273126BD00}" type="pres">
      <dgm:prSet presAssocID="{3588233B-1592-46AC-AD87-30469450C808}" presName="Accent9" presStyleCnt="0"/>
      <dgm:spPr/>
    </dgm:pt>
    <dgm:pt modelId="{6EE6B85E-31D5-48AD-AE7C-42C1AC60B408}" type="pres">
      <dgm:prSet presAssocID="{3588233B-1592-46AC-AD87-30469450C808}" presName="AccentHold1" presStyleLbl="node1" presStyleIdx="10" presStyleCnt="13" custScaleX="29770" custScaleY="40089" custLinFactX="200000" custLinFactY="364933" custLinFactNeighborX="282087" custLinFactNeighborY="400000"/>
      <dgm:spPr/>
    </dgm:pt>
    <dgm:pt modelId="{565C2B56-6767-4F50-9CE6-45D7C41EE546}" type="pres">
      <dgm:prSet presAssocID="{3588233B-1592-46AC-AD87-30469450C808}" presName="Accent10" presStyleCnt="0"/>
      <dgm:spPr/>
    </dgm:pt>
    <dgm:pt modelId="{F0F979EB-4D8C-44E1-A608-2C77D44881D7}" type="pres">
      <dgm:prSet presAssocID="{3588233B-1592-46AC-AD87-30469450C808}" presName="AccentHold2" presStyleLbl="node1" presStyleIdx="11" presStyleCnt="13" custFlipVert="0" custFlipHor="0" custScaleX="43059" custScaleY="11597" custLinFactX="500000" custLinFactY="97786" custLinFactNeighborX="581652" custLinFactNeighborY="100000"/>
      <dgm:spPr/>
      <dgm:t>
        <a:bodyPr/>
        <a:lstStyle/>
        <a:p>
          <a:endParaRPr lang="en-US"/>
        </a:p>
      </dgm:t>
    </dgm:pt>
    <dgm:pt modelId="{34BE976B-17CB-4BD6-B55B-B63D3BC8D848}" type="pres">
      <dgm:prSet presAssocID="{3588233B-1592-46AC-AD87-30469450C808}" presName="Accent11" presStyleCnt="0"/>
      <dgm:spPr/>
    </dgm:pt>
    <dgm:pt modelId="{B3C3E761-05D4-41A5-8BD2-2FA65B5A7897}" type="pres">
      <dgm:prSet presAssocID="{3588233B-1592-46AC-AD87-30469450C808}" presName="AccentHold3" presStyleLbl="node1" presStyleIdx="12" presStyleCnt="13" custScaleX="130575" custScaleY="137858" custLinFactX="600000" custLinFactY="172071" custLinFactNeighborX="661026" custLinFactNeighborY="200000"/>
      <dgm:spPr/>
    </dgm:pt>
  </dgm:ptLst>
  <dgm:cxnLst>
    <dgm:cxn modelId="{A850F4B7-9EDF-4AE7-9C0E-472327270674}" srcId="{36C13D8B-19A9-408F-87C0-29340A3F4655}" destId="{E3AD8E54-BC86-47B4-89DC-97A975C7EFCF}" srcOrd="3" destOrd="0" parTransId="{84693698-6122-49F9-A4E3-048E31459650}" sibTransId="{FB49E00A-EB4C-4F21-9B84-EAAD5E8C091C}"/>
    <dgm:cxn modelId="{8B02BE74-8BFD-4F1A-81C0-C86CA3EB8D0E}" srcId="{36C13D8B-19A9-408F-87C0-29340A3F4655}" destId="{975DE3B2-A6DC-452D-ABE2-DEDA2744B391}" srcOrd="0" destOrd="0" parTransId="{23B0A0FD-B1BE-49F8-A809-2E883D2CFBFD}" sibTransId="{25584163-CE87-43E3-9E39-AE6FE8D5B65D}"/>
    <dgm:cxn modelId="{45E519FF-3DE2-4250-B312-383AD50F4CC4}" srcId="{975DE3B2-A6DC-452D-ABE2-DEDA2744B391}" destId="{3588233B-1592-46AC-AD87-30469450C808}" srcOrd="1" destOrd="0" parTransId="{50D05F12-71BD-4A03-B8D9-A556E09161E7}" sibTransId="{5FD9EF86-DECC-4D92-A3A1-50BB68A0A3CF}"/>
    <dgm:cxn modelId="{F58DF32D-59F5-4EB3-A96D-50847A8B8741}" srcId="{36C13D8B-19A9-408F-87C0-29340A3F4655}" destId="{CD1479F2-8134-4557-B00B-1162AA5754E1}" srcOrd="2" destOrd="0" parTransId="{06CB235F-6FC5-4F01-84CE-4FA2C427C212}" sibTransId="{E731B150-4355-4987-8FB7-0B79EF9A838B}"/>
    <dgm:cxn modelId="{F7C638C0-19AA-4D8E-8E32-FC9CEB0EFD52}" srcId="{36C13D8B-19A9-408F-87C0-29340A3F4655}" destId="{913A0EF1-2E94-42C2-8AE7-142DB245E749}" srcOrd="4" destOrd="0" parTransId="{84ED80CA-58B4-4BD9-923B-9884B313394B}" sibTransId="{5192CF9A-5FA2-4D23-AED1-777C96AF3C1E}"/>
    <dgm:cxn modelId="{D5315C74-B02E-4C4D-8B1E-703F324BFE4B}" type="presOf" srcId="{36C13D8B-19A9-408F-87C0-29340A3F4655}" destId="{DB5AF088-F935-4E63-94C7-D2C100D46831}" srcOrd="0" destOrd="0" presId="urn:microsoft.com/office/officeart/2009/3/layout/CircleRelationship"/>
    <dgm:cxn modelId="{C0AC8F7C-7E52-488B-A3DC-F544525994EF}" srcId="{36C13D8B-19A9-408F-87C0-29340A3F4655}" destId="{ACCE24D2-7594-4784-8B6C-8144A815B308}" srcOrd="8" destOrd="0" parTransId="{355D2CDF-8CE9-4097-BBD6-9D0AAE4C73C5}" sibTransId="{D6ABAE5C-0EE7-45CF-BA26-951909294138}"/>
    <dgm:cxn modelId="{687E07C0-13A0-4B11-A3E2-5AF7B9788C50}" type="presOf" srcId="{3588233B-1592-46AC-AD87-30469450C808}" destId="{702F5343-4093-426E-B7BC-091C936A94B3}" srcOrd="0" destOrd="0" presId="urn:microsoft.com/office/officeart/2009/3/layout/CircleRelationship"/>
    <dgm:cxn modelId="{4DA34984-E0F1-47F9-AD5E-570132BC161A}" srcId="{36C13D8B-19A9-408F-87C0-29340A3F4655}" destId="{50BFF682-5B6A-4656-9AE0-A2FA8D5A3829}" srcOrd="1" destOrd="0" parTransId="{947810EF-EFF9-49AA-8BCD-1AA7CF566F62}" sibTransId="{BE070CB8-C8F2-41AE-B435-6A176F82CFAC}"/>
    <dgm:cxn modelId="{0E90BC6B-6621-42D8-8F4F-6EA5870BAA0F}" srcId="{36C13D8B-19A9-408F-87C0-29340A3F4655}" destId="{A36A6CD4-CF9B-4086-AB8F-8EF4C8E7FF40}" srcOrd="9" destOrd="0" parTransId="{9520634D-438C-4087-AD56-0E530FC11927}" sibTransId="{C14AFE47-DDDF-438D-9A7C-734BEC87BCB7}"/>
    <dgm:cxn modelId="{2D15DA35-3BA0-44A8-AA5A-A2FE445A92F9}" srcId="{36C13D8B-19A9-408F-87C0-29340A3F4655}" destId="{C4C0C123-14B0-4965-B2F9-1C5BDE93CC24}" srcOrd="6" destOrd="0" parTransId="{E31A355B-161E-41D5-9ECD-A1049600E3A9}" sibTransId="{CDD92087-290D-4173-B0FF-AF68E3B8C7F9}"/>
    <dgm:cxn modelId="{135BE00A-5074-4581-9398-8D1BFB3C53D9}" srcId="{975DE3B2-A6DC-452D-ABE2-DEDA2744B391}" destId="{2880333E-4C5A-4E6F-9F9F-2C152144A345}" srcOrd="0" destOrd="0" parTransId="{D9E77E0E-7122-4AC8-8E1B-E2C083809FBC}" sibTransId="{6BDBDF7E-7BBA-4EB1-819E-C47AFDD288ED}"/>
    <dgm:cxn modelId="{8F4FBC21-D263-4B30-9CD9-14284DB6714B}" srcId="{36C13D8B-19A9-408F-87C0-29340A3F4655}" destId="{96F040A6-1619-4C88-8005-6E5889AC8BA1}" srcOrd="7" destOrd="0" parTransId="{44060B4D-BC66-4A82-A569-94DDE13EF943}" sibTransId="{9B42A1D6-CABD-4932-8A7C-AF646108EBCD}"/>
    <dgm:cxn modelId="{8E6F18D6-8C71-4F52-8FFC-684C568AEFDC}" type="presOf" srcId="{975DE3B2-A6DC-452D-ABE2-DEDA2744B391}" destId="{F5CD4B70-E16F-47EA-891E-6D90A3495257}" srcOrd="0" destOrd="0" presId="urn:microsoft.com/office/officeart/2009/3/layout/CircleRelationship"/>
    <dgm:cxn modelId="{15C0CA37-2223-4146-A9B3-7AAB4BA30E56}" srcId="{36C13D8B-19A9-408F-87C0-29340A3F4655}" destId="{891FD1C4-C193-40B0-AF26-9894C1AD69DD}" srcOrd="5" destOrd="0" parTransId="{EE822D7B-BA15-4484-B7E2-E0C1A140051F}" sibTransId="{85627AD5-5B78-47A8-8860-011BBC703780}"/>
    <dgm:cxn modelId="{66AA4FF7-6D6D-4AC4-A4B2-561FD56196E6}" type="presOf" srcId="{2880333E-4C5A-4E6F-9F9F-2C152144A345}" destId="{8174B3AA-6085-4260-9824-9414CC634432}" srcOrd="0" destOrd="0" presId="urn:microsoft.com/office/officeart/2009/3/layout/CircleRelationship"/>
    <dgm:cxn modelId="{38951863-4A08-48BF-9285-F56C6207D2FC}" type="presParOf" srcId="{DB5AF088-F935-4E63-94C7-D2C100D46831}" destId="{F5CD4B70-E16F-47EA-891E-6D90A3495257}" srcOrd="0" destOrd="0" presId="urn:microsoft.com/office/officeart/2009/3/layout/CircleRelationship"/>
    <dgm:cxn modelId="{140B37F5-0B8D-4023-AA52-F6B068DEC5D5}" type="presParOf" srcId="{DB5AF088-F935-4E63-94C7-D2C100D46831}" destId="{7D6C0258-6DD1-4C61-80E0-7DBB82A52E8D}" srcOrd="1" destOrd="0" presId="urn:microsoft.com/office/officeart/2009/3/layout/CircleRelationship"/>
    <dgm:cxn modelId="{C7D64F30-CE42-4B21-A813-FF0563B14133}" type="presParOf" srcId="{DB5AF088-F935-4E63-94C7-D2C100D46831}" destId="{ACB90B2B-162D-4BB5-9D14-0C6F0D97E8B6}" srcOrd="2" destOrd="0" presId="urn:microsoft.com/office/officeart/2009/3/layout/CircleRelationship"/>
    <dgm:cxn modelId="{8E493E73-857B-4DF9-9496-CA2EF5D51ED6}" type="presParOf" srcId="{DB5AF088-F935-4E63-94C7-D2C100D46831}" destId="{23D62661-13EA-41D0-9399-3BAAD238D12B}" srcOrd="3" destOrd="0" presId="urn:microsoft.com/office/officeart/2009/3/layout/CircleRelationship"/>
    <dgm:cxn modelId="{DF37838B-55A6-4C25-B457-F27C2B218BB2}" type="presParOf" srcId="{DB5AF088-F935-4E63-94C7-D2C100D46831}" destId="{0382328F-3B2F-41F5-B580-90B024B1C959}" srcOrd="4" destOrd="0" presId="urn:microsoft.com/office/officeart/2009/3/layout/CircleRelationship"/>
    <dgm:cxn modelId="{A28F60EA-4DFA-4A19-9A18-BE9AD576358D}" type="presParOf" srcId="{DB5AF088-F935-4E63-94C7-D2C100D46831}" destId="{0B62AA00-C209-40BA-A4F1-E2EC876069DF}" srcOrd="5" destOrd="0" presId="urn:microsoft.com/office/officeart/2009/3/layout/CircleRelationship"/>
    <dgm:cxn modelId="{E8E2EBDA-35F1-4739-89DA-C188A1A56CB2}" type="presParOf" srcId="{DB5AF088-F935-4E63-94C7-D2C100D46831}" destId="{70F8F869-632B-4BCF-A104-4373D6F2FF79}" srcOrd="6" destOrd="0" presId="urn:microsoft.com/office/officeart/2009/3/layout/CircleRelationship"/>
    <dgm:cxn modelId="{D64CD4D3-8DC5-4CDE-A27C-ADC31F715FBF}" type="presParOf" srcId="{DB5AF088-F935-4E63-94C7-D2C100D46831}" destId="{8174B3AA-6085-4260-9824-9414CC634432}" srcOrd="7" destOrd="0" presId="urn:microsoft.com/office/officeart/2009/3/layout/CircleRelationship"/>
    <dgm:cxn modelId="{7431E46D-0A5E-4F04-8C63-48F4CD8C6273}" type="presParOf" srcId="{DB5AF088-F935-4E63-94C7-D2C100D46831}" destId="{EF321CC4-6219-4724-8C01-76CFB1C9B638}" srcOrd="8" destOrd="0" presId="urn:microsoft.com/office/officeart/2009/3/layout/CircleRelationship"/>
    <dgm:cxn modelId="{84AC30FD-A8A2-4D25-8238-4165AF3CB2CB}" type="presParOf" srcId="{EF321CC4-6219-4724-8C01-76CFB1C9B638}" destId="{494D189F-8FCE-4480-AB39-616460574A37}" srcOrd="0" destOrd="0" presId="urn:microsoft.com/office/officeart/2009/3/layout/CircleRelationship"/>
    <dgm:cxn modelId="{FC3A1CFF-37D2-43E8-B88D-F9768CD806D5}" type="presParOf" srcId="{DB5AF088-F935-4E63-94C7-D2C100D46831}" destId="{04A799B7-40A0-4F5A-8220-7602F958DA42}" srcOrd="9" destOrd="0" presId="urn:microsoft.com/office/officeart/2009/3/layout/CircleRelationship"/>
    <dgm:cxn modelId="{363F69F7-9A81-452C-81B6-A95FBE350527}" type="presParOf" srcId="{04A799B7-40A0-4F5A-8220-7602F958DA42}" destId="{7D881AD8-032C-4004-82D5-D01BF6B88881}" srcOrd="0" destOrd="0" presId="urn:microsoft.com/office/officeart/2009/3/layout/CircleRelationship"/>
    <dgm:cxn modelId="{5ED349DE-C9E7-435B-A40D-C18C6EF03683}" type="presParOf" srcId="{DB5AF088-F935-4E63-94C7-D2C100D46831}" destId="{702F5343-4093-426E-B7BC-091C936A94B3}" srcOrd="10" destOrd="0" presId="urn:microsoft.com/office/officeart/2009/3/layout/CircleRelationship"/>
    <dgm:cxn modelId="{CAF092B2-53FD-4904-A2F6-27DFCEF076F7}" type="presParOf" srcId="{DB5AF088-F935-4E63-94C7-D2C100D46831}" destId="{4977F122-5666-410F-8DC6-22273126BD00}" srcOrd="11" destOrd="0" presId="urn:microsoft.com/office/officeart/2009/3/layout/CircleRelationship"/>
    <dgm:cxn modelId="{6E4DED23-7DB8-4E71-95B9-A9F0997C3DF5}" type="presParOf" srcId="{4977F122-5666-410F-8DC6-22273126BD00}" destId="{6EE6B85E-31D5-48AD-AE7C-42C1AC60B408}" srcOrd="0" destOrd="0" presId="urn:microsoft.com/office/officeart/2009/3/layout/CircleRelationship"/>
    <dgm:cxn modelId="{046B58D0-CCE5-4DEA-9654-6E028A18892B}" type="presParOf" srcId="{DB5AF088-F935-4E63-94C7-D2C100D46831}" destId="{565C2B56-6767-4F50-9CE6-45D7C41EE546}" srcOrd="12" destOrd="0" presId="urn:microsoft.com/office/officeart/2009/3/layout/CircleRelationship"/>
    <dgm:cxn modelId="{ABB4122E-BC9D-4192-99A4-62F8D91C4144}" type="presParOf" srcId="{565C2B56-6767-4F50-9CE6-45D7C41EE546}" destId="{F0F979EB-4D8C-44E1-A608-2C77D44881D7}" srcOrd="0" destOrd="0" presId="urn:microsoft.com/office/officeart/2009/3/layout/CircleRelationship"/>
    <dgm:cxn modelId="{80EE4617-ADE3-412E-BEB1-C7099E941DC2}" type="presParOf" srcId="{DB5AF088-F935-4E63-94C7-D2C100D46831}" destId="{34BE976B-17CB-4BD6-B55B-B63D3BC8D848}" srcOrd="13" destOrd="0" presId="urn:microsoft.com/office/officeart/2009/3/layout/CircleRelationship"/>
    <dgm:cxn modelId="{583ED0E6-5F77-43FF-89A1-0F0CDA5294E1}" type="presParOf" srcId="{34BE976B-17CB-4BD6-B55B-B63D3BC8D848}" destId="{B3C3E761-05D4-41A5-8BD2-2FA65B5A7897}" srcOrd="0" destOrd="0" presId="urn:microsoft.com/office/officeart/2009/3/layout/CircleRelationship"/>
  </dgm:cxnLst>
  <dgm:bg>
    <a:solidFill>
      <a:schemeClr val="bg1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D4B70-E16F-47EA-891E-6D90A3495257}">
      <dsp:nvSpPr>
        <dsp:cNvPr id="0" name=""/>
        <dsp:cNvSpPr/>
      </dsp:nvSpPr>
      <dsp:spPr>
        <a:xfrm>
          <a:off x="134801" y="1780099"/>
          <a:ext cx="5036389" cy="1794021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 *One Ad -  1 Location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*Two  ads Max  in 12 Hours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*Unregistered  users</a:t>
          </a:r>
        </a:p>
      </dsp:txBody>
      <dsp:txXfrm>
        <a:off x="872363" y="2042827"/>
        <a:ext cx="3561265" cy="1268565"/>
      </dsp:txXfrm>
    </dsp:sp>
    <dsp:sp modelId="{7D6C0258-6DD1-4C61-80E0-7DBB82A52E8D}">
      <dsp:nvSpPr>
        <dsp:cNvPr id="0" name=""/>
        <dsp:cNvSpPr/>
      </dsp:nvSpPr>
      <dsp:spPr>
        <a:xfrm>
          <a:off x="0" y="6250561"/>
          <a:ext cx="543947" cy="54393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90B2B-162D-4BB5-9D14-0C6F0D97E8B6}">
      <dsp:nvSpPr>
        <dsp:cNvPr id="0" name=""/>
        <dsp:cNvSpPr/>
      </dsp:nvSpPr>
      <dsp:spPr>
        <a:xfrm>
          <a:off x="104514" y="155120"/>
          <a:ext cx="476556" cy="454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D62661-13EA-41D0-9399-3BAAD238D12B}">
      <dsp:nvSpPr>
        <dsp:cNvPr id="0" name=""/>
        <dsp:cNvSpPr/>
      </dsp:nvSpPr>
      <dsp:spPr>
        <a:xfrm flipV="1">
          <a:off x="8556894" y="6228304"/>
          <a:ext cx="513820" cy="5595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82328F-3B2F-41F5-B580-90B024B1C959}">
      <dsp:nvSpPr>
        <dsp:cNvPr id="0" name=""/>
        <dsp:cNvSpPr/>
      </dsp:nvSpPr>
      <dsp:spPr>
        <a:xfrm>
          <a:off x="8552166" y="0"/>
          <a:ext cx="543947" cy="5439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2AA00-C209-40BA-A4F1-E2EC876069DF}">
      <dsp:nvSpPr>
        <dsp:cNvPr id="0" name=""/>
        <dsp:cNvSpPr/>
      </dsp:nvSpPr>
      <dsp:spPr>
        <a:xfrm rot="10311495" flipH="1">
          <a:off x="4189845" y="6195495"/>
          <a:ext cx="115381" cy="2039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F8F869-632B-4BCF-A104-4373D6F2FF79}">
      <dsp:nvSpPr>
        <dsp:cNvPr id="0" name=""/>
        <dsp:cNvSpPr/>
      </dsp:nvSpPr>
      <dsp:spPr>
        <a:xfrm flipH="1" flipV="1">
          <a:off x="8633755" y="6330619"/>
          <a:ext cx="462358" cy="3217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74B3AA-6085-4260-9824-9414CC634432}">
      <dsp:nvSpPr>
        <dsp:cNvPr id="0" name=""/>
        <dsp:cNvSpPr/>
      </dsp:nvSpPr>
      <dsp:spPr>
        <a:xfrm>
          <a:off x="5158116" y="2647569"/>
          <a:ext cx="3760203" cy="100495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C000"/>
              </a:solidFill>
            </a:rPr>
            <a:t>Spam, Fraud, Scam</a:t>
          </a:r>
          <a:endParaRPr lang="en-US" sz="2800" b="1" kern="1200" dirty="0">
            <a:solidFill>
              <a:srgbClr val="FFC000"/>
            </a:solidFill>
          </a:endParaRPr>
        </a:p>
      </dsp:txBody>
      <dsp:txXfrm>
        <a:off x="5708785" y="2794742"/>
        <a:ext cx="2658865" cy="710613"/>
      </dsp:txXfrm>
    </dsp:sp>
    <dsp:sp modelId="{494D189F-8FCE-4480-AB39-616460574A37}">
      <dsp:nvSpPr>
        <dsp:cNvPr id="0" name=""/>
        <dsp:cNvSpPr/>
      </dsp:nvSpPr>
      <dsp:spPr>
        <a:xfrm>
          <a:off x="8552166" y="6198588"/>
          <a:ext cx="543947" cy="5959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81AD8-032C-4004-82D5-D01BF6B88881}">
      <dsp:nvSpPr>
        <dsp:cNvPr id="0" name=""/>
        <dsp:cNvSpPr/>
      </dsp:nvSpPr>
      <dsp:spPr>
        <a:xfrm>
          <a:off x="0" y="6197699"/>
          <a:ext cx="666316" cy="5901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F5343-4093-426E-B7BC-091C936A94B3}">
      <dsp:nvSpPr>
        <dsp:cNvPr id="0" name=""/>
        <dsp:cNvSpPr/>
      </dsp:nvSpPr>
      <dsp:spPr>
        <a:xfrm>
          <a:off x="276518" y="5639902"/>
          <a:ext cx="4394884" cy="1045927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/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b="1" kern="1200" dirty="0" smtClean="0">
              <a:solidFill>
                <a:schemeClr val="accent6">
                  <a:lumMod val="75000"/>
                </a:schemeClr>
              </a:solidFill>
            </a:rPr>
            <a:t>*$75 - $5/ Ad </a:t>
          </a:r>
          <a:endParaRPr lang="en-US" sz="2400" b="1" kern="1200" dirty="0" smtClean="0">
            <a:solidFill>
              <a:schemeClr val="accent6">
                <a:lumMod val="75000"/>
              </a:schemeClr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accent6">
                  <a:lumMod val="75000"/>
                </a:schemeClr>
              </a:solidFill>
            </a:rPr>
            <a:t>*Keeps Adding Fees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920134" y="5793074"/>
        <a:ext cx="3107652" cy="739583"/>
      </dsp:txXfrm>
    </dsp:sp>
    <dsp:sp modelId="{6EE6B85E-31D5-48AD-AE7C-42C1AC60B408}">
      <dsp:nvSpPr>
        <dsp:cNvPr id="0" name=""/>
        <dsp:cNvSpPr/>
      </dsp:nvSpPr>
      <dsp:spPr>
        <a:xfrm>
          <a:off x="8781780" y="6406817"/>
          <a:ext cx="161933" cy="2180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979EB-4D8C-44E1-A608-2C77D44881D7}">
      <dsp:nvSpPr>
        <dsp:cNvPr id="0" name=""/>
        <dsp:cNvSpPr/>
      </dsp:nvSpPr>
      <dsp:spPr>
        <a:xfrm>
          <a:off x="4119987" y="6340753"/>
          <a:ext cx="169592" cy="45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3E761-05D4-41A5-8BD2-2FA65B5A7897}">
      <dsp:nvSpPr>
        <dsp:cNvPr id="0" name=""/>
        <dsp:cNvSpPr/>
      </dsp:nvSpPr>
      <dsp:spPr>
        <a:xfrm>
          <a:off x="8581829" y="6217890"/>
          <a:ext cx="514284" cy="543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BEEDC-4FC3-41F5-AFB8-DC28731B9F90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F5F44-2698-4D04-B584-D1444FB3D6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5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5CCFB9-12E2-4A31-9976-CAE6859183A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5F44-2698-4D04-B584-D1444FB3D6D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35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2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6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6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4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5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24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4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64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3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6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717D5-43C8-466E-9A58-3827FDC229ED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5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skdSz7k894&amp;feature=youtu.be" TargetMode="External"/><Relationship Id="rId2" Type="http://schemas.openxmlformats.org/officeDocument/2006/relationships/hyperlink" Target="https://www.youtube.com/watch?v=YskdSz7k894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siyoni@cox.net" TargetMode="External"/><Relationship Id="rId2" Type="http://schemas.openxmlformats.org/officeDocument/2006/relationships/hyperlink" Target="mailto:Joseph@Shairon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airon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docid=q7tjVHW0U4Pv2M&amp;tbnid=82RhAp3QxE_K-M:&amp;ved=0CAUQjRw&amp;url=https://honerscience.wikispaces.com/Natural+Resources+and+Human+Needs&amp;ei=MfDxUu35K8iIyAGol4HwCA&amp;bvm=bv.60799247,d.aWc&amp;psig=AFQjCNFjZfltWYYI1QuRt82SKGEBFvyzAA&amp;ust=1391673699173768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jp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jp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5400"/>
            <a:ext cx="9144000" cy="6858000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   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/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ADV LLC</a:t>
            </a:r>
            <a:br>
              <a:rPr lang="en-US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Joseph Tsiyoni, CEO</a:t>
            </a:r>
            <a:b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en-US" dirty="0" smtClean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Presents: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NEW &amp; REVOLUTIONARY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GLOBAL ADVERTISING VENTURE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with the help of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IT Prof. Rob Loy, Former V/P Technology 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See YouTube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www.youtube.com/watch?v=YskdSz7k894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Doesn’t open?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Copy and Paste above or below lines):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http://www.youtube.com/watch?v=YskdSz7k894&amp;feature=youtu.be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Joseph Tsiyoni,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Founder &amp; CEO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11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9220"/>
            <a:ext cx="9144000" cy="642878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Joseph Tsiyoni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CEO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0" y="12700"/>
            <a:ext cx="922020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Team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4" y="592267"/>
            <a:ext cx="6400797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B.A. - Pub. Admin, Law; Accounting, MS,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 Design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●Experience Executive Auditor,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Dir., Analyst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–28 Yr.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●Recipient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of dozens of efficiency awards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●Inventor, manufacturer, author of 16 books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●Owner, S.I.T. invention company – 25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●CEO &amp; President, PrideR, LLC prider.net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●Owner,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SofiDent, Import &amp; Distribution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19 years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Founder, CEO,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DA,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LLC,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Dollars-Ad.com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05"/>
          <a:stretch/>
        </p:blipFill>
        <p:spPr>
          <a:xfrm>
            <a:off x="371801" y="1162878"/>
            <a:ext cx="1210117" cy="14861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398" y="3257223"/>
            <a:ext cx="234302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V</a:t>
            </a:r>
            <a:r>
              <a:rPr lang="en-US" sz="2000" b="1" dirty="0" smtClean="0"/>
              <a:t>/P </a:t>
            </a:r>
            <a:r>
              <a:rPr lang="en-US" sz="2000" b="1" dirty="0" smtClean="0"/>
              <a:t>Technology &amp; Services</a:t>
            </a:r>
            <a:endParaRPr lang="en-US" sz="2000" b="1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43204" y="3257223"/>
            <a:ext cx="63500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 VACATED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05107" y="5092739"/>
            <a:ext cx="63500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●To be announced.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398" y="4900136"/>
            <a:ext cx="234302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Marketing Partner</a:t>
            </a:r>
            <a:endParaRPr lang="en-U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741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144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76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latin typeface="Arial Black" panose="020B0A04020102020204" pitchFamily="34" charset="0"/>
              </a:rPr>
              <a:t>Financial Summary &amp; Projection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Investment &amp; Exit Summary</a:t>
            </a:r>
            <a:endParaRPr lang="en-US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858947"/>
              </p:ext>
            </p:extLst>
          </p:nvPr>
        </p:nvGraphicFramePr>
        <p:xfrm>
          <a:off x="457200" y="1219200"/>
          <a:ext cx="38862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INVESTMENT</a:t>
                      </a:r>
                      <a:endParaRPr lang="en-US" sz="3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107669"/>
              </p:ext>
            </p:extLst>
          </p:nvPr>
        </p:nvGraphicFramePr>
        <p:xfrm>
          <a:off x="4800600" y="1219200"/>
          <a:ext cx="39624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EXIT &amp; ROI</a:t>
                      </a:r>
                      <a:endParaRPr lang="en-US" sz="3000" dirty="0">
                        <a:solidFill>
                          <a:srgbClr val="FF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1981200"/>
            <a:ext cx="4114800" cy="4572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Valuation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    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$3,000,000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Ownership:   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2880">
              <a:buFont typeface="Arial" panose="020B0604020202020204" pitchFamily="34" charset="0"/>
              <a:buNone/>
            </a:pPr>
            <a:r>
              <a:rPr lang="en-US" dirty="0" smtClean="0"/>
              <a:t>●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Investment:	$1,500,000</a:t>
            </a:r>
          </a:p>
          <a:p>
            <a:pPr marL="0" indent="0" defTabSz="18288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 OPERATIONS: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288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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Website Completion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288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Marketing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 defTabSz="18288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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IT Services, Security    </a:t>
            </a:r>
          </a:p>
          <a:p>
            <a:pPr marL="0" indent="0" defTabSz="18288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Maintenance &amp; CEO</a:t>
            </a:r>
          </a:p>
          <a:p>
            <a:pPr marL="0" indent="0" defTabSz="18288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</a:t>
            </a:r>
            <a:r>
              <a:rPr lang="en-US" dirty="0"/>
              <a:t>Miscellaneous</a:t>
            </a:r>
          </a:p>
          <a:p>
            <a:pPr marL="0" indent="0" defTabSz="18288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18288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800600" y="1981200"/>
            <a:ext cx="4114800" cy="4572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●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M&amp;A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Preference for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Acquisition when the  LLC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grew substantially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Merger will be considered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●E.g.: eBay purchased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25%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shares of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●Do to new BUS Model,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significant growth will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increase acquisition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interest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 for your time!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5999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mar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Joseph Tsiyoni</a:t>
            </a:r>
          </a:p>
          <a:p>
            <a:pPr marL="0" indent="0" algn="ctr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Joseph@Shairon.com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&amp;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Tsiyoni@cox.net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480-949-0894</a:t>
            </a:r>
          </a:p>
          <a:p>
            <a:pPr marL="0" indent="0" algn="ctr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3250" y="3810000"/>
            <a:ext cx="8318500" cy="137160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6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IP Global Hub Is A</a:t>
            </a:r>
          </a:p>
          <a:p>
            <a:pPr algn="ctr"/>
            <a:r>
              <a:rPr lang="en-US" sz="26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Significant Alternative To CL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295400" y="5334000"/>
            <a:ext cx="6934200" cy="129540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Faster Growth Will  Prevail</a:t>
            </a:r>
          </a:p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Despite The Modest Projection 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4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0-DAV 023024 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6868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62455" y="1848830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revolutionary low-cost Global Internet Advertising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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company aimed to become  a multi-billion dollars venture. It provides uniquely selected wide-range of categories.  Inventor - entrepreneur for 37 years is the architect of the site, while was built by his college IT professor, then a partner (move to a fortune 500 Co).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/>
              <a:t>(Inventor- CEO Main inventions company is Shairon Int’l.:  </a:t>
            </a:r>
            <a:r>
              <a:rPr lang="en-US" u="sng" dirty="0">
                <a:hlinkClick r:id="rId3"/>
              </a:rPr>
              <a:t>www.shairon.com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8882" y="3669581"/>
            <a:ext cx="8376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ym typeface="Wingdings 2"/>
              </a:rPr>
              <a:t></a:t>
            </a:r>
            <a:r>
              <a:rPr lang="en-US" dirty="0"/>
              <a:t>ADV LLC is a temporary name. Legal name &amp; website to be disclosed pending NDA.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9600" y="4191000"/>
            <a:ext cx="80719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Upon departure of partner IT professor, the CEO-Inventor has been searching for a company to be a major partner to help making the project an instant international success. Or, to acquire the venture.  (The IT professor became a partner as he labeled the idea as “brilliant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”.)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0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695513" y="3124200"/>
            <a:ext cx="5296087" cy="31242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6248997"/>
              </p:ext>
            </p:extLst>
          </p:nvPr>
        </p:nvGraphicFramePr>
        <p:xfrm>
          <a:off x="47886" y="0"/>
          <a:ext cx="9096114" cy="679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603062" y="0"/>
            <a:ext cx="7858669" cy="764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&amp; Auctions)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1079-EB2C-498C-8A64-36DDD2B7F5CB}" type="slidenum">
              <a:rPr lang="en-US" smtClean="0"/>
              <a:t>3</a:t>
            </a:fld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615762" y="3657600"/>
            <a:ext cx="2628899" cy="1447711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b="1" dirty="0" smtClean="0">
              <a:solidFill>
                <a:srgbClr val="FF0000"/>
              </a:solidFill>
            </a:endParaRPr>
          </a:p>
          <a:p>
            <a:pPr lvl="0" algn="ctr"/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Unknown </a:t>
            </a:r>
            <a:r>
              <a:rPr 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Responders</a:t>
            </a:r>
            <a:endParaRPr lang="en-US" sz="2400" dirty="0">
              <a:latin typeface="Arial Black" panose="020B0A04020102020204" pitchFamily="34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6" name="Picture 15" descr="https://encrypted-tbn1.gstatic.com/images?q=tbn:ANd9GcQ2lcaGo9gtxtSuaFbApd-21JfCezeCEciU6eJwZEEg5-ggu4pi">
            <a:hlinkClick r:id="rId8"/>
          </p:cNvPr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3" t="27425" r="3549" b="28428"/>
          <a:stretch/>
        </p:blipFill>
        <p:spPr bwMode="auto">
          <a:xfrm>
            <a:off x="5482845" y="5510623"/>
            <a:ext cx="2217420" cy="2667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Left Arrow 17"/>
          <p:cNvSpPr/>
          <p:nvPr/>
        </p:nvSpPr>
        <p:spPr>
          <a:xfrm>
            <a:off x="5029200" y="3751357"/>
            <a:ext cx="2848450" cy="1465442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Unwanted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Pornography</a:t>
            </a:r>
            <a:endParaRPr lang="en-US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105311"/>
            <a:ext cx="1162050" cy="6047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4"/>
          <a:stretch/>
        </p:blipFill>
        <p:spPr>
          <a:xfrm>
            <a:off x="1930212" y="5014986"/>
            <a:ext cx="1752600" cy="628987"/>
          </a:xfrm>
          <a:prstGeom prst="rect">
            <a:avLst/>
          </a:prstGeom>
        </p:spPr>
      </p:pic>
      <p:sp>
        <p:nvSpPr>
          <p:cNvPr id="19" name="Content Placeholder 2"/>
          <p:cNvSpPr>
            <a:spLocks noGrp="1"/>
          </p:cNvSpPr>
          <p:nvPr>
            <p:ph sz="half" idx="2"/>
          </p:nvPr>
        </p:nvSpPr>
        <p:spPr>
          <a:xfrm>
            <a:off x="4597401" y="5710074"/>
            <a:ext cx="4038599" cy="995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Unregistered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Abusers!</a:t>
            </a:r>
          </a:p>
          <a:p>
            <a:pPr marL="0" indent="0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Adverse Consequences!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sz="half" idx="2"/>
          </p:nvPr>
        </p:nvSpPr>
        <p:spPr>
          <a:xfrm>
            <a:off x="615762" y="764720"/>
            <a:ext cx="2273111" cy="60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raigslist: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2554508" y="911679"/>
            <a:ext cx="292703" cy="707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443024"/>
              </p:ext>
            </p:extLst>
          </p:nvPr>
        </p:nvGraphicFramePr>
        <p:xfrm>
          <a:off x="5269851" y="1066800"/>
          <a:ext cx="3752848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2848"/>
              </a:tblGrid>
              <a:tr h="14478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eBay (</a:t>
                      </a: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250M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Ads/Year)  </a:t>
                      </a:r>
                    </a:p>
                    <a:p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&amp; All Auctions: </a:t>
                      </a:r>
                    </a:p>
                    <a:p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High Fees &amp; Charges</a:t>
                      </a:r>
                      <a:endParaRPr lang="en-US" sz="2400" dirty="0">
                        <a:solidFill>
                          <a:srgbClr val="0000C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stCxn id="3" idx="3"/>
          </p:cNvCxnSpPr>
          <p:nvPr/>
        </p:nvCxnSpPr>
        <p:spPr>
          <a:xfrm>
            <a:off x="2847211" y="1472595"/>
            <a:ext cx="2635634" cy="1499205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40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98914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>
              <a:lumMod val="6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●</a:t>
            </a:r>
            <a:r>
              <a:rPr lang="en-US" sz="3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$1 </a:t>
            </a:r>
            <a:r>
              <a:rPr lang="en-US" sz="3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Anywhere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, Anytime, 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Instantly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●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Registered Users 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</a:p>
          <a:p>
            <a:pPr marL="0" indent="0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●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Safer, More Secure, Trustworthy </a:t>
            </a:r>
            <a:endParaRPr lang="en-US" sz="3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●</a:t>
            </a:r>
            <a:r>
              <a:rPr lang="en-US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Entrepreneur </a:t>
            </a:r>
            <a:r>
              <a:rPr lang="en-US" u="sng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Haven: </a:t>
            </a:r>
            <a:r>
              <a:rPr lang="en-US" b="1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IP Global Hub</a:t>
            </a:r>
            <a:r>
              <a:rPr lang="en-US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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Patents, Inventions, Ideas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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Trademarks,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Tradenames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Copyrights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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Business &amp; Partnerships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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Joint Ventures – VC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152400"/>
            <a:ext cx="61722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  Dollars-Ad  Solution</a:t>
            </a:r>
            <a:endParaRPr lang="en-US" sz="36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32659" t="32480" r="51562" b="53820"/>
          <a:stretch/>
        </p:blipFill>
        <p:spPr bwMode="auto">
          <a:xfrm>
            <a:off x="584200" y="228600"/>
            <a:ext cx="762000" cy="457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7177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78180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                       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             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Site Needs Update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			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        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en-US" b="1" dirty="0"/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Team of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Experts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                                               </a:t>
            </a:r>
            <a:br>
              <a:rPr lang="en-US" sz="4000" b="1" dirty="0" smtClean="0"/>
            </a:br>
            <a:r>
              <a:rPr lang="en-US" sz="4000" b="1" dirty="0"/>
              <a:t> </a:t>
            </a:r>
            <a:r>
              <a:rPr lang="en-US" sz="4000" b="1" dirty="0" smtClean="0"/>
              <a:t>                         </a:t>
            </a:r>
            <a:br>
              <a:rPr lang="en-US" sz="4000" b="1" dirty="0" smtClean="0"/>
            </a:br>
            <a:r>
              <a:rPr lang="en-US" sz="4000" b="1" dirty="0" smtClean="0"/>
              <a:t>                       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People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Are Waiting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                          </a:t>
            </a:r>
            <a:r>
              <a:rPr lang="en-US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 Safer</a:t>
            </a:r>
            <a:r>
              <a:rPr lang="en-US" sz="4000" b="1" dirty="0">
                <a:solidFill>
                  <a:srgbClr val="FF0000"/>
                </a:solidFill>
                <a:latin typeface="Arial Black" panose="020B0A04020102020204" pitchFamily="34" charset="0"/>
              </a:rPr>
              <a:t>, Truthful Site</a:t>
            </a:r>
            <a:r>
              <a:rPr lang="en-US" sz="4000" b="1" dirty="0" smtClean="0"/>
              <a:t>                  </a:t>
            </a:r>
            <a:br>
              <a:rPr lang="en-US" sz="4000" b="1" dirty="0" smtClean="0"/>
            </a:br>
            <a:r>
              <a:rPr lang="en-US" sz="4000" b="1" dirty="0"/>
              <a:t> </a:t>
            </a:r>
            <a:r>
              <a:rPr lang="en-US" sz="4000" b="1" dirty="0" smtClean="0"/>
              <a:t>                   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7162800"/>
            <a:ext cx="6400800" cy="3810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87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b="1" dirty="0" smtClean="0">
                <a:latin typeface="Arial Black" panose="020B0A04020102020204" pitchFamily="34" charset="0"/>
              </a:rPr>
              <a:t>   </a:t>
            </a:r>
            <a:r>
              <a:rPr lang="en-US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Market Opportunity                 </a:t>
            </a:r>
            <a:r>
              <a:rPr lang="en-US" sz="4300" b="1" u="sng" dirty="0">
                <a:latin typeface="Arial Black" panose="020B0A04020102020204" pitchFamily="34" charset="0"/>
              </a:rPr>
              <a:t/>
            </a:r>
            <a:br>
              <a:rPr lang="en-US" sz="4300" b="1" u="sng" dirty="0">
                <a:latin typeface="Arial Black" panose="020B0A04020102020204" pitchFamily="34" charset="0"/>
              </a:rPr>
            </a:br>
            <a:r>
              <a:rPr lang="en-US" sz="5200" b="1" dirty="0" smtClean="0">
                <a:latin typeface="Arial Black" panose="020B0A04020102020204" pitchFamily="34" charset="0"/>
              </a:rPr>
              <a:t>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013656"/>
              </p:ext>
            </p:extLst>
          </p:nvPr>
        </p:nvGraphicFramePr>
        <p:xfrm>
          <a:off x="381000" y="914400"/>
          <a:ext cx="8229600" cy="5273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685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 +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Newspaper Market Is Huge:</a:t>
                      </a:r>
                      <a:endParaRPr lang="en-US" sz="3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085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*Sharing $1.3 Bill.  CL &amp; eBay ADS!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17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*Sharing </a:t>
                      </a:r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$17 Bill  </a:t>
                      </a:r>
                      <a:r>
                        <a:rPr lang="en-US" sz="3200" b="1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eBay</a:t>
                      </a:r>
                      <a:r>
                        <a:rPr lang="en-US" sz="3200" b="1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US" sz="3200" b="1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CL. Paid ads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867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*Sharing 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Mil   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Job Posting 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0826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*Sharing Newspaper Market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*Aimed To Become IP Global</a:t>
                      </a:r>
                      <a:r>
                        <a:rPr lang="en-US" sz="3200" b="1" baseline="0" dirty="0" smtClean="0"/>
                        <a:t> Hub</a:t>
                      </a:r>
                      <a:endParaRPr lang="en-US" sz="3200" b="1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8674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1B2BA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*Employment – Jobs Hub @</a:t>
                      </a:r>
                      <a:r>
                        <a:rPr lang="en-US" sz="3200" b="1" baseline="0" dirty="0" smtClean="0">
                          <a:solidFill>
                            <a:srgbClr val="1B2BA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$1</a:t>
                      </a:r>
                      <a:endParaRPr lang="en-US" sz="3200" b="1" dirty="0">
                        <a:solidFill>
                          <a:srgbClr val="1B2BA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867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*Beating CL  $75 -$5/ Ad 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[@ $1 only!]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68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632115"/>
              </p:ext>
            </p:extLst>
          </p:nvPr>
        </p:nvGraphicFramePr>
        <p:xfrm>
          <a:off x="0" y="0"/>
          <a:ext cx="9144000" cy="7198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/>
                <a:gridCol w="4343400"/>
              </a:tblGrid>
              <a:tr h="1071562">
                <a:tc gridSpan="2"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Business Model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786438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Customers</a:t>
                      </a:r>
                      <a:r>
                        <a:rPr lang="en-US" sz="3600" b="1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Registered Users Only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Individuals Advertisers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Businesses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Employers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Dealers: Cars, Goods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CL advertisers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Cost: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Future: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Based on revenue  &amp;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Expansion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Operation</a:t>
                      </a:r>
                      <a:r>
                        <a:rPr lang="en-US" sz="3600" b="1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</a:t>
                      </a: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LLC</a:t>
                      </a:r>
                      <a:r>
                        <a:rPr lang="en-US" sz="3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Formed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Operational Web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Sales &amp; Marketing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P.R.,</a:t>
                      </a:r>
                      <a:r>
                        <a:rPr lang="en-US" sz="3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Networking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Own Server,    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 Hosting,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 Maintenance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Legal, TM, TN: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All completed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3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  Competitive Advantage</a:t>
            </a:r>
            <a:endParaRPr lang="en-US" sz="4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267200" cy="49069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0B0F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30289527"/>
              </p:ext>
            </p:extLst>
          </p:nvPr>
        </p:nvGraphicFramePr>
        <p:xfrm>
          <a:off x="0" y="838201"/>
          <a:ext cx="4597400" cy="6060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7400"/>
              </a:tblGrid>
              <a:tr h="5542705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      </a:t>
                      </a: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/>
                </a:tc>
              </a:tr>
              <a:tr h="477094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757758"/>
              </p:ext>
            </p:extLst>
          </p:nvPr>
        </p:nvGraphicFramePr>
        <p:xfrm>
          <a:off x="4724400" y="838200"/>
          <a:ext cx="44196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</a:tblGrid>
              <a:tr h="6096000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Half Frame 6"/>
          <p:cNvSpPr/>
          <p:nvPr/>
        </p:nvSpPr>
        <p:spPr>
          <a:xfrm rot="16200000">
            <a:off x="115918" y="935007"/>
            <a:ext cx="5959475" cy="5886510"/>
          </a:xfrm>
          <a:prstGeom prst="halfFrame">
            <a:avLst>
              <a:gd name="adj1" fmla="val 5892"/>
              <a:gd name="adj2" fmla="val 509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49792" y="898524"/>
            <a:ext cx="4047608" cy="4745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Craigslist.org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3400" y="2087815"/>
            <a:ext cx="4064000" cy="62866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“Free” Became $75 / Ad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3400" y="2716477"/>
            <a:ext cx="4064000" cy="4066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Adding &amp; Increasing Fees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3400" y="3146640"/>
            <a:ext cx="4051300" cy="4066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Spams, Fraud, Crimes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20700" y="4512009"/>
            <a:ext cx="4076700" cy="50678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Newspapers</a:t>
            </a:r>
          </a:p>
          <a:p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46100" y="5095264"/>
            <a:ext cx="4051300" cy="135001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Shrinking constantly: Too  Expansive, Tiny Print, Ineffective</a:t>
            </a:r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953000" y="1455061"/>
            <a:ext cx="3953097" cy="75473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ADS Anywhere, </a:t>
            </a:r>
          </a:p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Anytime, Instantly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952999" y="2280178"/>
            <a:ext cx="3953095" cy="59147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 Users Only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914899" y="2919795"/>
            <a:ext cx="3953095" cy="50920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Safer, More Credible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914900" y="3473535"/>
            <a:ext cx="3953095" cy="49108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Unlimited Posting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914899" y="4512009"/>
            <a:ext cx="3991198" cy="47451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1997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 GLOBAL HUB:</a:t>
            </a:r>
            <a:endParaRPr lang="en-US" sz="2800" b="1" dirty="0">
              <a:solidFill>
                <a:srgbClr val="1997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031802" y="5078806"/>
            <a:ext cx="3874292" cy="147439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Patents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Trademarks, TN, 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Copyrights,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JV (Joint Venture)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Businesses 4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00600" y="898524"/>
            <a:ext cx="4267200" cy="47451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OPERATION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3"/>
          <p:cNvSpPr txBox="1">
            <a:spLocks/>
          </p:cNvSpPr>
          <p:nvPr/>
        </p:nvSpPr>
        <p:spPr>
          <a:xfrm>
            <a:off x="549792" y="1373330"/>
            <a:ext cx="4047608" cy="714486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54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Bill. Ads / Year): CL Has Troubling Adverse Issues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35246" y="3628660"/>
            <a:ext cx="4047608" cy="44057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eBay + Auctions: </a:t>
            </a:r>
          </a:p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20700" y="4089912"/>
            <a:ext cx="4047608" cy="4066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Fees &amp; Charges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952998" y="3996767"/>
            <a:ext cx="3953095" cy="49108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1997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Employment Hub</a:t>
            </a:r>
            <a:endParaRPr lang="en-US" sz="2800" b="1" dirty="0">
              <a:solidFill>
                <a:srgbClr val="1997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05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------------------------------------------------------------------------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Marketing &amp; Sales Strategy</a:t>
            </a:r>
            <a:endParaRPr lang="en-US" b="1" dirty="0"/>
          </a:p>
        </p:txBody>
      </p:sp>
      <p:sp>
        <p:nvSpPr>
          <p:cNvPr id="14" name="Down Arrow Callout 13"/>
          <p:cNvSpPr/>
          <p:nvPr/>
        </p:nvSpPr>
        <p:spPr>
          <a:xfrm>
            <a:off x="1085850" y="1280450"/>
            <a:ext cx="7239000" cy="3955717"/>
          </a:xfrm>
          <a:prstGeom prst="downArrowCallout">
            <a:avLst>
              <a:gd name="adj1" fmla="val 6605"/>
              <a:gd name="adj2" fmla="val 15651"/>
              <a:gd name="adj3" fmla="val 34909"/>
              <a:gd name="adj4" fmla="val 54691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590800" y="1447800"/>
            <a:ext cx="3810000" cy="59465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DA, LLC</a:t>
            </a:r>
            <a:endParaRPr lang="en-US" sz="3200" b="1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371600" y="2332276"/>
            <a:ext cx="2438400" cy="926032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Marketing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 Team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762500" y="2382008"/>
            <a:ext cx="2717800" cy="8763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 Marketing Partners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41700" y="5530850"/>
            <a:ext cx="2527300" cy="11303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Telemarketing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Businesses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40979" y="3994150"/>
            <a:ext cx="3200400" cy="1226329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CEO &amp; V/P Conduct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Sales &amp; P.R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486400" y="3971738"/>
            <a:ext cx="3388910" cy="122632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Partners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onduct Intensive Sales &amp; Marketing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57200" y="5530850"/>
            <a:ext cx="2645979" cy="11430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 Release; Emails,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54269" y="5220478"/>
            <a:ext cx="2470131" cy="285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9" idx="2"/>
            <a:endCxn id="21" idx="0"/>
          </p:cNvCxnSpPr>
          <p:nvPr/>
        </p:nvCxnSpPr>
        <p:spPr>
          <a:xfrm flipH="1">
            <a:off x="1780190" y="5220479"/>
            <a:ext cx="560989" cy="3103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15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2484</TotalTime>
  <Words>734</Words>
  <Application>Microsoft Office PowerPoint</Application>
  <PresentationFormat>On-screen Show (4:3)</PresentationFormat>
  <Paragraphs>163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   ADV LLC Joseph Tsiyoni, CEO  Presents:  A NEW &amp; REVOLUTIONARY  GLOBAL ADVERTISING VENTURE with the help of  IT Prof. Rob Loy, Former V/P Technology  See YouTube: https://www.youtube.com/watch?v=YskdSz7k894  (Doesn’t open?  Copy and Paste above or below lines): http://www.youtube.com/watch?v=YskdSz7k894&amp;feature=youtu.be  Joseph Tsiyoni,  Founder &amp; CEO   </vt:lpstr>
      <vt:lpstr> </vt:lpstr>
      <vt:lpstr>PowerPoint Presentation</vt:lpstr>
      <vt:lpstr>PowerPoint Presentation</vt:lpstr>
      <vt:lpstr>         Traction                                                Site Needs Update                            Active Team of Experts                                                                                                       People Are Waiting For                           a Safer, Truthful Site                                        </vt:lpstr>
      <vt:lpstr> </vt:lpstr>
      <vt:lpstr>PowerPoint Presentation</vt:lpstr>
      <vt:lpstr>  Competitive Advantage</vt:lpstr>
      <vt:lpstr>Marketing &amp; Sales Strategy</vt:lpstr>
      <vt:lpstr>Management Team</vt:lpstr>
      <vt:lpstr>!</vt:lpstr>
      <vt:lpstr>Investment &amp; Exit Summary</vt:lpstr>
      <vt:lpstr>Thank you for your time!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PrideR™</dc:title>
  <dc:creator>joseph</dc:creator>
  <cp:lastModifiedBy>joseph</cp:lastModifiedBy>
  <cp:revision>256</cp:revision>
  <dcterms:created xsi:type="dcterms:W3CDTF">2013-10-12T00:27:47Z</dcterms:created>
  <dcterms:modified xsi:type="dcterms:W3CDTF">2024-03-15T01:44:49Z</dcterms:modified>
</cp:coreProperties>
</file>